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4" dt="2019-04-17T08:43:22.6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90"/>
    <p:restoredTop sz="87008"/>
  </p:normalViewPr>
  <p:slideViewPr>
    <p:cSldViewPr snapToGrid="0" snapToObjects="1">
      <p:cViewPr varScale="1">
        <p:scale>
          <a:sx n="107" d="100"/>
          <a:sy n="107" d="100"/>
        </p:scale>
        <p:origin x="432"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4/15/19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4/15/19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45" name="TextBox 44">
            <a:extLst>
              <a:ext uri="{FF2B5EF4-FFF2-40B4-BE49-F238E27FC236}">
                <a16:creationId xmlns:a16="http://schemas.microsoft.com/office/drawing/2014/main" id="{8A28FA2C-42B2-4145-A57F-D29F926C32A1}"/>
              </a:ext>
            </a:extLst>
          </p:cNvPr>
          <p:cNvSpPr txBox="1"/>
          <p:nvPr/>
        </p:nvSpPr>
        <p:spPr>
          <a:xfrm>
            <a:off x="2552705" y="6803923"/>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345113"/>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36963</TotalTime>
  <Words>2670</Words>
  <Application>Microsoft Macintosh PowerPoint</Application>
  <PresentationFormat>Widescreen</PresentationFormat>
  <Paragraphs>563</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2019-04-17T08:43:50Z</dcterms:modified>
</cp:coreProperties>
</file>